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65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288" r:id="rId11"/>
    <p:sldId id="339" r:id="rId12"/>
    <p:sldId id="289" r:id="rId13"/>
    <p:sldId id="290" r:id="rId14"/>
    <p:sldId id="292" r:id="rId15"/>
    <p:sldId id="291" r:id="rId16"/>
    <p:sldId id="310" r:id="rId17"/>
    <p:sldId id="293" r:id="rId18"/>
    <p:sldId id="311" r:id="rId19"/>
    <p:sldId id="340" r:id="rId20"/>
    <p:sldId id="312" r:id="rId21"/>
    <p:sldId id="294" r:id="rId22"/>
    <p:sldId id="341" r:id="rId23"/>
    <p:sldId id="309" r:id="rId24"/>
    <p:sldId id="281" r:id="rId25"/>
    <p:sldId id="300" r:id="rId26"/>
    <p:sldId id="295" r:id="rId27"/>
    <p:sldId id="296" r:id="rId28"/>
    <p:sldId id="344" r:id="rId29"/>
    <p:sldId id="297" r:id="rId30"/>
    <p:sldId id="318" r:id="rId31"/>
    <p:sldId id="314" r:id="rId32"/>
    <p:sldId id="301" r:id="rId33"/>
    <p:sldId id="302" r:id="rId34"/>
    <p:sldId id="343" r:id="rId35"/>
    <p:sldId id="304" r:id="rId36"/>
    <p:sldId id="319" r:id="rId37"/>
    <p:sldId id="315" r:id="rId38"/>
    <p:sldId id="298" r:id="rId39"/>
    <p:sldId id="299" r:id="rId40"/>
    <p:sldId id="305" r:id="rId41"/>
    <p:sldId id="316" r:id="rId42"/>
    <p:sldId id="306" r:id="rId43"/>
    <p:sldId id="317" r:id="rId44"/>
    <p:sldId id="307" r:id="rId45"/>
    <p:sldId id="308" r:id="rId46"/>
    <p:sldId id="321" r:id="rId47"/>
    <p:sldId id="320" r:id="rId48"/>
    <p:sldId id="336" r:id="rId49"/>
    <p:sldId id="328" r:id="rId50"/>
    <p:sldId id="323" r:id="rId51"/>
    <p:sldId id="322" r:id="rId52"/>
    <p:sldId id="329" r:id="rId53"/>
    <p:sldId id="330" r:id="rId54"/>
    <p:sldId id="327" r:id="rId55"/>
    <p:sldId id="324" r:id="rId56"/>
    <p:sldId id="325" r:id="rId57"/>
    <p:sldId id="326" r:id="rId58"/>
    <p:sldId id="332" r:id="rId59"/>
    <p:sldId id="333" r:id="rId60"/>
    <p:sldId id="334" r:id="rId61"/>
    <p:sldId id="335" r:id="rId62"/>
    <p:sldId id="331" r:id="rId63"/>
    <p:sldId id="34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464"/>
  </p:normalViewPr>
  <p:slideViewPr>
    <p:cSldViewPr snapToGrid="0" snapToObjects="1">
      <p:cViewPr varScale="1">
        <p:scale>
          <a:sx n="86" d="100"/>
          <a:sy n="86" d="100"/>
        </p:scale>
        <p:origin x="21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12/05/2019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5/12/19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WhatsWrongWithCorb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twitter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apidojo/api/yahoo-finance1" TargetMode="External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oelcampos/sd-web-servic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 </a:t>
            </a:r>
            <a:br>
              <a:rPr lang="pt-BR" sz="4400" b="1" dirty="0"/>
            </a:br>
            <a:r>
              <a:rPr lang="pt-BR" sz="4400" b="1" dirty="0"/>
              <a:t>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XML permite definir estrutura dos dados e tipos</a:t>
            </a:r>
          </a:p>
          <a:p>
            <a:r>
              <a:rPr lang="pt-BR" sz="2800" dirty="0"/>
              <a:t>Mas é redundante, causando aumento de tráfego </a:t>
            </a:r>
          </a:p>
          <a:p>
            <a:r>
              <a:rPr lang="pt-BR" sz="2800" dirty="0"/>
              <a:t>Por mais que existam </a:t>
            </a:r>
            <a:r>
              <a:rPr lang="pt-BR" sz="2800" i="1" dirty="0" err="1"/>
              <a:t>parsers</a:t>
            </a:r>
            <a:r>
              <a:rPr lang="pt-BR" sz="2800" dirty="0"/>
              <a:t> para XML, o programador pode precisar usá-los explicitamente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F83B7D-A972-324B-82E4-6D34DBF5F5CE}"/>
              </a:ext>
            </a:extLst>
          </p:cNvPr>
          <p:cNvSpPr txBox="1">
            <a:spLocks/>
          </p:cNvSpPr>
          <p:nvPr/>
        </p:nvSpPr>
        <p:spPr>
          <a:xfrm>
            <a:off x="1974574" y="16365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i="1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o crescimento das redes de computadores e da Internet, a necessidade de </a:t>
            </a:r>
            <a:r>
              <a:rPr lang="pt-BR" sz="2800" b="1" dirty="0"/>
              <a:t>integração de aplicações</a:t>
            </a:r>
            <a:r>
              <a:rPr lang="pt-BR" sz="2800" dirty="0"/>
              <a:t> aumentou</a:t>
            </a:r>
          </a:p>
          <a:p>
            <a:r>
              <a:rPr lang="pt-BR" sz="2800" dirty="0"/>
              <a:t>Um dos principais objetivos é permitir a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 e funcionalidades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r>
              <a:rPr lang="pt-BR" sz="2800" dirty="0"/>
              <a:t>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distintas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uma ou mais funcionalidades para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publicamente, como...</a:t>
            </a:r>
          </a:p>
          <a:p>
            <a:r>
              <a:rPr lang="pt-BR" sz="2800" dirty="0"/>
              <a:t>Google com uma infinidade de serviços.</a:t>
            </a:r>
          </a:p>
          <a:p>
            <a:r>
              <a:rPr lang="pt-BR" sz="2800" dirty="0"/>
              <a:t>A lista é tão grande que há um buscador: </a:t>
            </a:r>
            <a:r>
              <a:rPr lang="pt-BR" sz="2800" dirty="0">
                <a:hlinkClick r:id="rId2"/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Isso mesmo, o Yahoo fornece excelentes serviços como previsão do tempo e acesso a dados do mercado financeiro: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i="1" dirty="0"/>
              <a:t>Yahoo </a:t>
            </a:r>
            <a:r>
              <a:rPr lang="pt-BR" sz="2800" i="1" dirty="0" err="1"/>
              <a:t>Finance</a:t>
            </a:r>
            <a:r>
              <a:rPr lang="pt-BR" sz="2800" dirty="0"/>
              <a:t> não tem API oficial, mas há várias </a:t>
            </a:r>
            <a:r>
              <a:rPr lang="pt-BR" sz="2800" dirty="0">
                <a:hlinkClick r:id="rId3"/>
              </a:rPr>
              <a:t>não oficiais</a:t>
            </a:r>
            <a:endParaRPr lang="pt-BR" sz="2800" dirty="0"/>
          </a:p>
          <a:p>
            <a:r>
              <a:rPr lang="pt-BR" sz="2800" dirty="0"/>
              <a:t>Correios, Banco do Brasil e serviços governamentais.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Conciliação bancária, consulta de extrato e outros serviços bancários. Ver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Você só precisa do servidor web/de aplicação que </a:t>
            </a:r>
            <a:r>
              <a:rPr lang="pt-BR" sz="2800" dirty="0" err="1"/>
              <a:t>vc</a:t>
            </a:r>
            <a:r>
              <a:rPr lang="pt-BR" sz="2800" dirty="0"/>
              <a:t> já tem</a:t>
            </a:r>
          </a:p>
          <a:p>
            <a:r>
              <a:rPr lang="pt-BR" sz="2800" dirty="0"/>
              <a:t>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Você se preocupa apenas em </a:t>
            </a:r>
            <a:r>
              <a:rPr lang="pt-BR" sz="2800" b="1" dirty="0"/>
              <a:t>chamar uma função local</a:t>
            </a:r>
            <a:r>
              <a:rPr lang="pt-BR" sz="2800" dirty="0"/>
              <a:t> </a:t>
            </a:r>
            <a:r>
              <a:rPr lang="pt-BR" sz="2800" b="1" dirty="0"/>
              <a:t>que envia uma requisição para uma função remota</a:t>
            </a:r>
            <a:r>
              <a:rPr lang="pt-BR" sz="2800" dirty="0"/>
              <a:t> existente no servidor. </a:t>
            </a:r>
          </a:p>
          <a:p>
            <a:r>
              <a:rPr lang="pt-BR" sz="2800" dirty="0"/>
              <a:t>Você </a:t>
            </a:r>
            <a:r>
              <a:rPr lang="pt-BR" sz="2800" b="1" dirty="0"/>
              <a:t>não</a:t>
            </a:r>
            <a:r>
              <a:rPr lang="pt-BR" sz="2800" dirty="0"/>
              <a:t> tem que se preocupar em abrir conexão e lidar com os detalhes da comunicação em rede</a:t>
            </a:r>
          </a:p>
          <a:p>
            <a:r>
              <a:rPr lang="pt-BR" sz="2800" dirty="0"/>
              <a:t>Trafega dados sobre HTTP: garante mais eficiência que tecnologias como CORBA</a:t>
            </a:r>
          </a:p>
          <a:p>
            <a:r>
              <a:rPr lang="pt-BR" sz="2800" dirty="0"/>
              <a:t>HTTP é o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7799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Leva ao baixo acoplamento: o seu software não possui dependências com tecnologias utilizadas para a implementação do WS. </a:t>
            </a:r>
          </a:p>
          <a:p>
            <a:r>
              <a:rPr lang="pt-BR" sz="2800" dirty="0"/>
              <a:t>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bibliotecas usadas no desenvolvimento.</a:t>
            </a:r>
          </a:p>
          <a:p>
            <a:r>
              <a:rPr lang="pt-BR" sz="2800" dirty="0"/>
              <a:t>Como o tráfego ocorre usualmente pela porta 443/80,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inglês.</a:t>
            </a:r>
          </a:p>
          <a:p>
            <a:pPr marL="0" indent="0" algn="ctr">
              <a:buNone/>
            </a:pPr>
            <a:r>
              <a:rPr lang="pt-BR" sz="3600" dirty="0"/>
              <a:t>Mas esquece que isso não tem nada a ver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XML,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distintas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Lista de diversos serviços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de SD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" y="1349115"/>
            <a:ext cx="11527439" cy="4107305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br>
              <a:rPr lang="pt-BR" b="1" i="1" dirty="0"/>
            </a:br>
            <a:r>
              <a:rPr lang="pt-BR" i="1" cap="none" dirty="0"/>
              <a:t>Ver projetos em </a:t>
            </a:r>
            <a:r>
              <a:rPr lang="pt-BR" i="1" cap="none" dirty="0">
                <a:hlinkClick r:id="rId2"/>
              </a:rPr>
              <a:t>github.com/manoelcampos/sd-web-services</a:t>
            </a:r>
            <a:r>
              <a:rPr lang="pt-BR" i="1" cap="none" dirty="0"/>
              <a:t> </a:t>
            </a:r>
            <a:endParaRPr lang="pt-BR" cap="none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Logo,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HTTP, operações CRUD e comandos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Logo,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55806"/>
              </p:ext>
            </p:extLst>
          </p:nvPr>
        </p:nvGraphicFramePr>
        <p:xfrm>
          <a:off x="224853" y="2992299"/>
          <a:ext cx="1178227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{Produto}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  <a:p>
            <a:pPr algn="ctr"/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ainda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Várias destas preocupações não existem em uma aplicação não distribuída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Possivelmente pois,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Dados podem ser complexos e de diferentes tipos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Por mais que o XMPP use XML que permite diferentes tipos de dados, o foco é o tráfego de conversas em forma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formatos como XML não forem usados, a conversão é normalmente manual</a:t>
            </a:r>
          </a:p>
          <a:p>
            <a:r>
              <a:rPr lang="pt-BR" sz="2800" dirty="0"/>
              <a:t>O programador deve saber qual tipo de dado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</a:t>
            </a:r>
          </a:p>
          <a:p>
            <a:r>
              <a:rPr lang="pt-BR" sz="2800" dirty="0"/>
              <a:t>Tentar converter um dado pro tipo errado causa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13291</TotalTime>
  <Words>3837</Words>
  <Application>Microsoft Macintosh PowerPoint</Application>
  <PresentationFormat>Widescreen</PresentationFormat>
  <Paragraphs>432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Century Gothic</vt:lpstr>
      <vt:lpstr>Courier</vt:lpstr>
      <vt:lpstr>Vapor Trail</vt:lpstr>
      <vt:lpstr>INTEGRAÇÃO DE aplicações com  Web Services  (WS’s)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PowerPoint Presentation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O QUE OS WS’s TRAZEM DE SOLUÇÕES</vt:lpstr>
      <vt:lpstr>Ws    Exemplo de Funcionamento</vt:lpstr>
      <vt:lpstr>Ws    Exemplo de Funcionamento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 Ver projetos em github.com/manoelcampos/sd-web-services 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795</cp:revision>
  <cp:lastPrinted>2018-10-31T18:58:06Z</cp:lastPrinted>
  <dcterms:created xsi:type="dcterms:W3CDTF">2018-10-29T17:43:05Z</dcterms:created>
  <dcterms:modified xsi:type="dcterms:W3CDTF">2019-05-12T21:57:52Z</dcterms:modified>
</cp:coreProperties>
</file>